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4" r:id="rId2"/>
    <p:sldId id="263" r:id="rId3"/>
  </p:sldIdLst>
  <p:sldSz cx="9144000" cy="6858000" type="screen4x3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3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88995C-6107-478D-9D3F-0256423C0500}" type="doc">
      <dgm:prSet loTypeId="urn:microsoft.com/office/officeart/2009/3/layout/SubSte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EED984-E8C6-4A06-B637-A00D1AA6BDF3}">
      <dgm:prSet phldrT="[Text]"/>
      <dgm:spPr/>
      <dgm:t>
        <a:bodyPr/>
        <a:lstStyle/>
        <a:p>
          <a:r>
            <a:rPr lang="en-US" dirty="0" smtClean="0"/>
            <a:t>Recommended Adoption</a:t>
          </a:r>
        </a:p>
        <a:p>
          <a:r>
            <a:rPr lang="en-US" dirty="0" smtClean="0"/>
            <a:t>$</a:t>
          </a:r>
          <a:r>
            <a:rPr lang="en-US" dirty="0" smtClean="0"/>
            <a:t>165,037,090</a:t>
          </a:r>
          <a:endParaRPr lang="en-US" dirty="0"/>
        </a:p>
      </dgm:t>
    </dgm:pt>
    <dgm:pt modelId="{7CA3D957-C1BD-46BD-9BA6-3672CEF3420E}" type="parTrans" cxnId="{F66303D1-17DF-4AE8-B469-B5CF7FC5DE94}">
      <dgm:prSet/>
      <dgm:spPr/>
      <dgm:t>
        <a:bodyPr/>
        <a:lstStyle/>
        <a:p>
          <a:endParaRPr lang="en-US"/>
        </a:p>
      </dgm:t>
    </dgm:pt>
    <dgm:pt modelId="{F80A8D97-B89B-4BAD-9880-08DA3B95A7F4}" type="sibTrans" cxnId="{F66303D1-17DF-4AE8-B469-B5CF7FC5DE94}">
      <dgm:prSet/>
      <dgm:spPr/>
      <dgm:t>
        <a:bodyPr/>
        <a:lstStyle/>
        <a:p>
          <a:endParaRPr lang="en-US"/>
        </a:p>
      </dgm:t>
    </dgm:pt>
    <dgm:pt modelId="{25F15921-B20E-4B21-B79E-BDE9E15B7DA7}">
      <dgm:prSet phldrT="[Text]" custT="1"/>
      <dgm:spPr/>
      <dgm:t>
        <a:bodyPr/>
        <a:lstStyle/>
        <a:p>
          <a:pPr algn="l"/>
          <a:r>
            <a:rPr lang="en-US" sz="3600" dirty="0" smtClean="0"/>
            <a:t>School Fund Expenses:</a:t>
          </a:r>
          <a:endParaRPr lang="en-US" sz="3600" dirty="0" smtClean="0"/>
        </a:p>
        <a:p>
          <a:pPr algn="l"/>
          <a:r>
            <a:rPr lang="en-US" sz="2800" dirty="0" smtClean="0"/>
            <a:t>$144,491,184 </a:t>
          </a:r>
          <a:endParaRPr lang="en-US" sz="3600" dirty="0"/>
        </a:p>
      </dgm:t>
    </dgm:pt>
    <dgm:pt modelId="{78EE22BF-3538-487B-A318-67D9C4723865}" type="parTrans" cxnId="{332BED4B-2FF0-477D-A84C-1C14112FD34D}">
      <dgm:prSet/>
      <dgm:spPr/>
      <dgm:t>
        <a:bodyPr/>
        <a:lstStyle/>
        <a:p>
          <a:endParaRPr lang="en-US"/>
        </a:p>
      </dgm:t>
    </dgm:pt>
    <dgm:pt modelId="{E07A4E09-DB24-4E23-91FF-FF9AAEC536F8}" type="sibTrans" cxnId="{332BED4B-2FF0-477D-A84C-1C14112FD34D}">
      <dgm:prSet/>
      <dgm:spPr/>
      <dgm:t>
        <a:bodyPr/>
        <a:lstStyle/>
        <a:p>
          <a:endParaRPr lang="en-US"/>
        </a:p>
      </dgm:t>
    </dgm:pt>
    <dgm:pt modelId="{C17F74EB-C7E3-44E3-A2E6-634386258D5A}">
      <dgm:prSet phldrT="[Text]" custT="1"/>
      <dgm:spPr/>
      <dgm:t>
        <a:bodyPr/>
        <a:lstStyle/>
        <a:p>
          <a:pPr algn="l"/>
          <a:r>
            <a:rPr lang="en-US" sz="3200" dirty="0" smtClean="0"/>
            <a:t>SSF Expenses</a:t>
          </a:r>
          <a:r>
            <a:rPr lang="en-US" sz="3200" dirty="0" smtClean="0"/>
            <a:t>: </a:t>
          </a:r>
        </a:p>
        <a:p>
          <a:pPr algn="l"/>
          <a:r>
            <a:rPr lang="en-US" sz="3200" dirty="0" smtClean="0"/>
            <a:t>$20,545,906</a:t>
          </a:r>
          <a:endParaRPr lang="en-US" sz="3200" dirty="0"/>
        </a:p>
      </dgm:t>
    </dgm:pt>
    <dgm:pt modelId="{FFF92A68-EBD9-42F5-9C77-B98B006C5D0E}" type="parTrans" cxnId="{78935431-F4D6-4202-A308-18C6295AA1C6}">
      <dgm:prSet/>
      <dgm:spPr/>
      <dgm:t>
        <a:bodyPr/>
        <a:lstStyle/>
        <a:p>
          <a:endParaRPr lang="en-US"/>
        </a:p>
      </dgm:t>
    </dgm:pt>
    <dgm:pt modelId="{10756E27-59A9-4075-8316-726E7E821957}" type="sibTrans" cxnId="{78935431-F4D6-4202-A308-18C6295AA1C6}">
      <dgm:prSet/>
      <dgm:spPr/>
      <dgm:t>
        <a:bodyPr/>
        <a:lstStyle/>
        <a:p>
          <a:endParaRPr lang="en-US"/>
        </a:p>
      </dgm:t>
    </dgm:pt>
    <dgm:pt modelId="{07D81D72-B2F8-4186-84DB-F3E14AFEF373}" type="pres">
      <dgm:prSet presAssocID="{AF88995C-6107-478D-9D3F-0256423C0500}" presName="Name0" presStyleCnt="0">
        <dgm:presLayoutVars>
          <dgm:chMax val="7"/>
          <dgm:dir/>
          <dgm:animOne val="branch"/>
        </dgm:presLayoutVars>
      </dgm:prSet>
      <dgm:spPr/>
      <dgm:t>
        <a:bodyPr/>
        <a:lstStyle/>
        <a:p>
          <a:endParaRPr lang="en-US"/>
        </a:p>
      </dgm:t>
    </dgm:pt>
    <dgm:pt modelId="{0A26A923-D1C7-4D4E-B7D3-F209ABDDC770}" type="pres">
      <dgm:prSet presAssocID="{C5EED984-E8C6-4A06-B637-A00D1AA6BDF3}" presName="parTx1" presStyleLbl="node1" presStyleIdx="0" presStyleCnt="1" custScaleX="73646" custScaleY="71889"/>
      <dgm:spPr/>
      <dgm:t>
        <a:bodyPr/>
        <a:lstStyle/>
        <a:p>
          <a:endParaRPr lang="en-US"/>
        </a:p>
      </dgm:t>
    </dgm:pt>
    <dgm:pt modelId="{C280A578-E6E9-4386-A93A-897CF26A6D03}" type="pres">
      <dgm:prSet presAssocID="{C5EED984-E8C6-4A06-B637-A00D1AA6BDF3}" presName="spPre1" presStyleCnt="0"/>
      <dgm:spPr/>
    </dgm:pt>
    <dgm:pt modelId="{65DA1F98-AA7B-4DBB-B9BC-29F9CA1921FD}" type="pres">
      <dgm:prSet presAssocID="{C5EED984-E8C6-4A06-B637-A00D1AA6BDF3}" presName="chLin1" presStyleCnt="0"/>
      <dgm:spPr/>
    </dgm:pt>
    <dgm:pt modelId="{9E5BE7B9-0976-4BED-B070-377D5C4CC07E}" type="pres">
      <dgm:prSet presAssocID="{78EE22BF-3538-487B-A318-67D9C4723865}" presName="Name11" presStyleLbl="parChTrans1D1" presStyleIdx="0" presStyleCnt="4"/>
      <dgm:spPr/>
    </dgm:pt>
    <dgm:pt modelId="{6C71AC39-9B61-48D2-AA09-C498E88FFA7F}" type="pres">
      <dgm:prSet presAssocID="{25F15921-B20E-4B21-B79E-BDE9E15B7DA7}" presName="txAndLines1" presStyleCnt="0"/>
      <dgm:spPr/>
    </dgm:pt>
    <dgm:pt modelId="{AE4DC743-0585-43EB-BBB5-6C2D7B9506B2}" type="pres">
      <dgm:prSet presAssocID="{25F15921-B20E-4B21-B79E-BDE9E15B7DA7}" presName="anchor1" presStyleCnt="0"/>
      <dgm:spPr/>
    </dgm:pt>
    <dgm:pt modelId="{B99670BD-41FB-4B6A-BD63-C53405AD4068}" type="pres">
      <dgm:prSet presAssocID="{25F15921-B20E-4B21-B79E-BDE9E15B7DA7}" presName="backup1" presStyleCnt="0"/>
      <dgm:spPr/>
    </dgm:pt>
    <dgm:pt modelId="{ACFFD5BD-0D44-43B4-A358-067F26356E75}" type="pres">
      <dgm:prSet presAssocID="{25F15921-B20E-4B21-B79E-BDE9E15B7DA7}" presName="preLine1" presStyleLbl="parChTrans1D1" presStyleIdx="1" presStyleCnt="4"/>
      <dgm:spPr/>
    </dgm:pt>
    <dgm:pt modelId="{221C870E-215B-48D5-BFFF-2940E2B464A4}" type="pres">
      <dgm:prSet presAssocID="{25F15921-B20E-4B21-B79E-BDE9E15B7DA7}" presName="desTx1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6D4E67-9DA6-41FA-B90E-046AB211DCC0}" type="pres">
      <dgm:prSet presAssocID="{FFF92A68-EBD9-42F5-9C77-B98B006C5D0E}" presName="Name11" presStyleLbl="parChTrans1D1" presStyleIdx="2" presStyleCnt="4"/>
      <dgm:spPr/>
    </dgm:pt>
    <dgm:pt modelId="{4C9FAE44-81F8-4838-820D-E54EF1D9D0EB}" type="pres">
      <dgm:prSet presAssocID="{C17F74EB-C7E3-44E3-A2E6-634386258D5A}" presName="txAndLines1" presStyleCnt="0"/>
      <dgm:spPr/>
    </dgm:pt>
    <dgm:pt modelId="{651B4B35-4A72-4ABD-A9D6-BD1CF2B7673A}" type="pres">
      <dgm:prSet presAssocID="{C17F74EB-C7E3-44E3-A2E6-634386258D5A}" presName="anchor1" presStyleCnt="0"/>
      <dgm:spPr/>
    </dgm:pt>
    <dgm:pt modelId="{1D55A873-6228-4B17-9C8F-33FA9F47502E}" type="pres">
      <dgm:prSet presAssocID="{C17F74EB-C7E3-44E3-A2E6-634386258D5A}" presName="backup1" presStyleCnt="0"/>
      <dgm:spPr/>
    </dgm:pt>
    <dgm:pt modelId="{AC99DBB8-AA48-4DC6-95C8-5726CBF6A17E}" type="pres">
      <dgm:prSet presAssocID="{C17F74EB-C7E3-44E3-A2E6-634386258D5A}" presName="preLine1" presStyleLbl="parChTrans1D1" presStyleIdx="3" presStyleCnt="4"/>
      <dgm:spPr/>
    </dgm:pt>
    <dgm:pt modelId="{2109644F-3323-4161-80CC-759D6A31734D}" type="pres">
      <dgm:prSet presAssocID="{C17F74EB-C7E3-44E3-A2E6-634386258D5A}" presName="desTx1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C4B3F0C-62DE-4D3E-9746-ADAAD918133B}" type="presOf" srcId="{C17F74EB-C7E3-44E3-A2E6-634386258D5A}" destId="{2109644F-3323-4161-80CC-759D6A31734D}" srcOrd="0" destOrd="0" presId="urn:microsoft.com/office/officeart/2009/3/layout/SubStepProcess"/>
    <dgm:cxn modelId="{F66303D1-17DF-4AE8-B469-B5CF7FC5DE94}" srcId="{AF88995C-6107-478D-9D3F-0256423C0500}" destId="{C5EED984-E8C6-4A06-B637-A00D1AA6BDF3}" srcOrd="0" destOrd="0" parTransId="{7CA3D957-C1BD-46BD-9BA6-3672CEF3420E}" sibTransId="{F80A8D97-B89B-4BAD-9880-08DA3B95A7F4}"/>
    <dgm:cxn modelId="{25211300-AE20-4D55-8C4E-C2F4009E3D95}" type="presOf" srcId="{C5EED984-E8C6-4A06-B637-A00D1AA6BDF3}" destId="{0A26A923-D1C7-4D4E-B7D3-F209ABDDC770}" srcOrd="0" destOrd="0" presId="urn:microsoft.com/office/officeart/2009/3/layout/SubStepProcess"/>
    <dgm:cxn modelId="{2705A1B7-D948-4CE0-B1A1-C55B0B503CFA}" type="presOf" srcId="{25F15921-B20E-4B21-B79E-BDE9E15B7DA7}" destId="{221C870E-215B-48D5-BFFF-2940E2B464A4}" srcOrd="0" destOrd="0" presId="urn:microsoft.com/office/officeart/2009/3/layout/SubStepProcess"/>
    <dgm:cxn modelId="{332BED4B-2FF0-477D-A84C-1C14112FD34D}" srcId="{C5EED984-E8C6-4A06-B637-A00D1AA6BDF3}" destId="{25F15921-B20E-4B21-B79E-BDE9E15B7DA7}" srcOrd="0" destOrd="0" parTransId="{78EE22BF-3538-487B-A318-67D9C4723865}" sibTransId="{E07A4E09-DB24-4E23-91FF-FF9AAEC536F8}"/>
    <dgm:cxn modelId="{78935431-F4D6-4202-A308-18C6295AA1C6}" srcId="{C5EED984-E8C6-4A06-B637-A00D1AA6BDF3}" destId="{C17F74EB-C7E3-44E3-A2E6-634386258D5A}" srcOrd="1" destOrd="0" parTransId="{FFF92A68-EBD9-42F5-9C77-B98B006C5D0E}" sibTransId="{10756E27-59A9-4075-8316-726E7E821957}"/>
    <dgm:cxn modelId="{D596BE58-EAD7-44A2-A695-496B1C2C052A}" type="presOf" srcId="{AF88995C-6107-478D-9D3F-0256423C0500}" destId="{07D81D72-B2F8-4186-84DB-F3E14AFEF373}" srcOrd="0" destOrd="0" presId="urn:microsoft.com/office/officeart/2009/3/layout/SubStepProcess"/>
    <dgm:cxn modelId="{8897BFCF-BA45-4AED-B83C-183963966C04}" type="presParOf" srcId="{07D81D72-B2F8-4186-84DB-F3E14AFEF373}" destId="{0A26A923-D1C7-4D4E-B7D3-F209ABDDC770}" srcOrd="0" destOrd="0" presId="urn:microsoft.com/office/officeart/2009/3/layout/SubStepProcess"/>
    <dgm:cxn modelId="{D97D988A-1716-4EDF-8F21-EE52E8B5D16C}" type="presParOf" srcId="{07D81D72-B2F8-4186-84DB-F3E14AFEF373}" destId="{C280A578-E6E9-4386-A93A-897CF26A6D03}" srcOrd="1" destOrd="0" presId="urn:microsoft.com/office/officeart/2009/3/layout/SubStepProcess"/>
    <dgm:cxn modelId="{B9D97388-5C43-4CC7-BB69-858867A3CA3C}" type="presParOf" srcId="{07D81D72-B2F8-4186-84DB-F3E14AFEF373}" destId="{65DA1F98-AA7B-4DBB-B9BC-29F9CA1921FD}" srcOrd="2" destOrd="0" presId="urn:microsoft.com/office/officeart/2009/3/layout/SubStepProcess"/>
    <dgm:cxn modelId="{4F535B71-A5C3-4151-BED8-347EE78B15B9}" type="presParOf" srcId="{65DA1F98-AA7B-4DBB-B9BC-29F9CA1921FD}" destId="{9E5BE7B9-0976-4BED-B070-377D5C4CC07E}" srcOrd="0" destOrd="0" presId="urn:microsoft.com/office/officeart/2009/3/layout/SubStepProcess"/>
    <dgm:cxn modelId="{141D6125-BEB7-4E3E-B825-A6DBC6297FFD}" type="presParOf" srcId="{65DA1F98-AA7B-4DBB-B9BC-29F9CA1921FD}" destId="{6C71AC39-9B61-48D2-AA09-C498E88FFA7F}" srcOrd="1" destOrd="0" presId="urn:microsoft.com/office/officeart/2009/3/layout/SubStepProcess"/>
    <dgm:cxn modelId="{EEA76812-F572-4CFB-B710-5BF239204731}" type="presParOf" srcId="{6C71AC39-9B61-48D2-AA09-C498E88FFA7F}" destId="{AE4DC743-0585-43EB-BBB5-6C2D7B9506B2}" srcOrd="0" destOrd="0" presId="urn:microsoft.com/office/officeart/2009/3/layout/SubStepProcess"/>
    <dgm:cxn modelId="{03CB7A07-B8D7-4E41-A49D-58DB36ED05D5}" type="presParOf" srcId="{6C71AC39-9B61-48D2-AA09-C498E88FFA7F}" destId="{B99670BD-41FB-4B6A-BD63-C53405AD4068}" srcOrd="1" destOrd="0" presId="urn:microsoft.com/office/officeart/2009/3/layout/SubStepProcess"/>
    <dgm:cxn modelId="{C8568B29-C2BA-4F0D-880B-99C204BB83E4}" type="presParOf" srcId="{6C71AC39-9B61-48D2-AA09-C498E88FFA7F}" destId="{ACFFD5BD-0D44-43B4-A358-067F26356E75}" srcOrd="2" destOrd="0" presId="urn:microsoft.com/office/officeart/2009/3/layout/SubStepProcess"/>
    <dgm:cxn modelId="{003730E0-FEBB-4084-9B0A-5331F1CE0041}" type="presParOf" srcId="{6C71AC39-9B61-48D2-AA09-C498E88FFA7F}" destId="{221C870E-215B-48D5-BFFF-2940E2B464A4}" srcOrd="3" destOrd="0" presId="urn:microsoft.com/office/officeart/2009/3/layout/SubStepProcess"/>
    <dgm:cxn modelId="{6A64DDBA-F305-4E6A-AB1E-AE661947A762}" type="presParOf" srcId="{65DA1F98-AA7B-4DBB-B9BC-29F9CA1921FD}" destId="{7C6D4E67-9DA6-41FA-B90E-046AB211DCC0}" srcOrd="2" destOrd="0" presId="urn:microsoft.com/office/officeart/2009/3/layout/SubStepProcess"/>
    <dgm:cxn modelId="{75B01CBA-8419-4F28-A9B0-D07432B23DB6}" type="presParOf" srcId="{65DA1F98-AA7B-4DBB-B9BC-29F9CA1921FD}" destId="{4C9FAE44-81F8-4838-820D-E54EF1D9D0EB}" srcOrd="3" destOrd="0" presId="urn:microsoft.com/office/officeart/2009/3/layout/SubStepProcess"/>
    <dgm:cxn modelId="{4B2D4C83-4EB1-42B1-BAAE-4B3A977C6FC7}" type="presParOf" srcId="{4C9FAE44-81F8-4838-820D-E54EF1D9D0EB}" destId="{651B4B35-4A72-4ABD-A9D6-BD1CF2B7673A}" srcOrd="0" destOrd="0" presId="urn:microsoft.com/office/officeart/2009/3/layout/SubStepProcess"/>
    <dgm:cxn modelId="{30E1D2AC-0227-48EC-9EF1-8A88A4D67C50}" type="presParOf" srcId="{4C9FAE44-81F8-4838-820D-E54EF1D9D0EB}" destId="{1D55A873-6228-4B17-9C8F-33FA9F47502E}" srcOrd="1" destOrd="0" presId="urn:microsoft.com/office/officeart/2009/3/layout/SubStepProcess"/>
    <dgm:cxn modelId="{5C0EC2B3-33D4-4AB1-985D-500A4D66E806}" type="presParOf" srcId="{4C9FAE44-81F8-4838-820D-E54EF1D9D0EB}" destId="{AC99DBB8-AA48-4DC6-95C8-5726CBF6A17E}" srcOrd="2" destOrd="0" presId="urn:microsoft.com/office/officeart/2009/3/layout/SubStepProcess"/>
    <dgm:cxn modelId="{09EC682F-6A49-4668-AD56-DBFE7454C6FE}" type="presParOf" srcId="{4C9FAE44-81F8-4838-820D-E54EF1D9D0EB}" destId="{2109644F-3323-4161-80CC-759D6A31734D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88995C-6107-478D-9D3F-0256423C0500}" type="doc">
      <dgm:prSet loTypeId="urn:microsoft.com/office/officeart/2009/3/layout/SubSte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EED984-E8C6-4A06-B637-A00D1AA6BDF3}">
      <dgm:prSet phldrT="[Text]"/>
      <dgm:spPr/>
      <dgm:t>
        <a:bodyPr/>
        <a:lstStyle/>
        <a:p>
          <a:r>
            <a:rPr lang="en-US" dirty="0" smtClean="0"/>
            <a:t>Fund Balance</a:t>
          </a:r>
          <a:endParaRPr lang="en-US" dirty="0"/>
        </a:p>
      </dgm:t>
    </dgm:pt>
    <dgm:pt modelId="{7CA3D957-C1BD-46BD-9BA6-3672CEF3420E}" type="parTrans" cxnId="{F66303D1-17DF-4AE8-B469-B5CF7FC5DE94}">
      <dgm:prSet/>
      <dgm:spPr/>
      <dgm:t>
        <a:bodyPr/>
        <a:lstStyle/>
        <a:p>
          <a:endParaRPr lang="en-US"/>
        </a:p>
      </dgm:t>
    </dgm:pt>
    <dgm:pt modelId="{F80A8D97-B89B-4BAD-9880-08DA3B95A7F4}" type="sibTrans" cxnId="{F66303D1-17DF-4AE8-B469-B5CF7FC5DE94}">
      <dgm:prSet/>
      <dgm:spPr/>
      <dgm:t>
        <a:bodyPr/>
        <a:lstStyle/>
        <a:p>
          <a:endParaRPr lang="en-US"/>
        </a:p>
      </dgm:t>
    </dgm:pt>
    <dgm:pt modelId="{25F15921-B20E-4B21-B79E-BDE9E15B7DA7}">
      <dgm:prSet phldrT="[Text]" custT="1"/>
      <dgm:spPr/>
      <dgm:t>
        <a:bodyPr/>
        <a:lstStyle/>
        <a:p>
          <a:pPr algn="l"/>
          <a:r>
            <a:rPr lang="en-US" sz="2000" dirty="0" smtClean="0"/>
            <a:t>Beginning 10/11: $8,178,367</a:t>
          </a:r>
          <a:endParaRPr lang="en-US" sz="2000" dirty="0"/>
        </a:p>
      </dgm:t>
    </dgm:pt>
    <dgm:pt modelId="{78EE22BF-3538-487B-A318-67D9C4723865}" type="parTrans" cxnId="{332BED4B-2FF0-477D-A84C-1C14112FD34D}">
      <dgm:prSet/>
      <dgm:spPr/>
      <dgm:t>
        <a:bodyPr/>
        <a:lstStyle/>
        <a:p>
          <a:endParaRPr lang="en-US"/>
        </a:p>
      </dgm:t>
    </dgm:pt>
    <dgm:pt modelId="{E07A4E09-DB24-4E23-91FF-FF9AAEC536F8}" type="sibTrans" cxnId="{332BED4B-2FF0-477D-A84C-1C14112FD34D}">
      <dgm:prSet/>
      <dgm:spPr/>
      <dgm:t>
        <a:bodyPr/>
        <a:lstStyle/>
        <a:p>
          <a:endParaRPr lang="en-US"/>
        </a:p>
      </dgm:t>
    </dgm:pt>
    <dgm:pt modelId="{C17F74EB-C7E3-44E3-A2E6-634386258D5A}">
      <dgm:prSet phldrT="[Text]" custT="1"/>
      <dgm:spPr/>
      <dgm:t>
        <a:bodyPr/>
        <a:lstStyle/>
        <a:p>
          <a:r>
            <a:rPr lang="en-US" sz="2400" dirty="0" smtClean="0"/>
            <a:t>Anticipated Use 10/11: </a:t>
          </a:r>
          <a:br>
            <a:rPr lang="en-US" sz="2400" dirty="0" smtClean="0"/>
          </a:br>
          <a:r>
            <a:rPr lang="en-US" sz="2400" dirty="0" smtClean="0"/>
            <a:t>$2,117,788 </a:t>
          </a:r>
          <a:endParaRPr lang="en-US" sz="2400" dirty="0"/>
        </a:p>
      </dgm:t>
    </dgm:pt>
    <dgm:pt modelId="{FFF92A68-EBD9-42F5-9C77-B98B006C5D0E}" type="parTrans" cxnId="{78935431-F4D6-4202-A308-18C6295AA1C6}">
      <dgm:prSet/>
      <dgm:spPr/>
      <dgm:t>
        <a:bodyPr/>
        <a:lstStyle/>
        <a:p>
          <a:endParaRPr lang="en-US"/>
        </a:p>
      </dgm:t>
    </dgm:pt>
    <dgm:pt modelId="{10756E27-59A9-4075-8316-726E7E821957}" type="sibTrans" cxnId="{78935431-F4D6-4202-A308-18C6295AA1C6}">
      <dgm:prSet/>
      <dgm:spPr/>
      <dgm:t>
        <a:bodyPr/>
        <a:lstStyle/>
        <a:p>
          <a:endParaRPr lang="en-US"/>
        </a:p>
      </dgm:t>
    </dgm:pt>
    <dgm:pt modelId="{BB7C8478-2145-4FC9-B96A-D8BF3117D0EC}">
      <dgm:prSet phldrT="[Text]" custT="1"/>
      <dgm:spPr/>
      <dgm:t>
        <a:bodyPr/>
        <a:lstStyle/>
        <a:p>
          <a:pPr algn="l"/>
          <a:r>
            <a:rPr lang="en-US" sz="2400" dirty="0" smtClean="0"/>
            <a:t>11/12 Budgeted:  $2,827,034</a:t>
          </a:r>
          <a:endParaRPr lang="en-US" sz="2400" dirty="0"/>
        </a:p>
      </dgm:t>
    </dgm:pt>
    <dgm:pt modelId="{0F5971CD-1C4A-4111-BC13-402AB0F98B95}" type="parTrans" cxnId="{B85B5234-B4E7-46A2-8FDE-96EE55471707}">
      <dgm:prSet/>
      <dgm:spPr/>
      <dgm:t>
        <a:bodyPr/>
        <a:lstStyle/>
        <a:p>
          <a:endParaRPr lang="en-US"/>
        </a:p>
      </dgm:t>
    </dgm:pt>
    <dgm:pt modelId="{7266C996-863F-4018-8769-EE52575E3120}" type="sibTrans" cxnId="{B85B5234-B4E7-46A2-8FDE-96EE55471707}">
      <dgm:prSet/>
      <dgm:spPr/>
      <dgm:t>
        <a:bodyPr/>
        <a:lstStyle/>
        <a:p>
          <a:endParaRPr lang="en-US"/>
        </a:p>
      </dgm:t>
    </dgm:pt>
    <dgm:pt modelId="{E9C48C52-2901-4223-9528-34D0C475FDE3}">
      <dgm:prSet phldrT="[Text]" custT="1"/>
      <dgm:spPr/>
      <dgm:t>
        <a:bodyPr/>
        <a:lstStyle/>
        <a:p>
          <a:r>
            <a:rPr lang="en-US" sz="1600" dirty="0" smtClean="0"/>
            <a:t>Appropriation: $1,800,000</a:t>
          </a:r>
          <a:endParaRPr lang="en-US" sz="1600" dirty="0"/>
        </a:p>
      </dgm:t>
    </dgm:pt>
    <dgm:pt modelId="{F9DB0DA8-4ADA-4E13-B6C9-3192B82A430D}" type="parTrans" cxnId="{AD2D8ED3-FFC7-4A9A-BECC-AFEC5B221D70}">
      <dgm:prSet/>
      <dgm:spPr/>
      <dgm:t>
        <a:bodyPr/>
        <a:lstStyle/>
        <a:p>
          <a:endParaRPr lang="en-US"/>
        </a:p>
      </dgm:t>
    </dgm:pt>
    <dgm:pt modelId="{73805832-F2A5-44BB-93EE-40196EC86FE6}" type="sibTrans" cxnId="{AD2D8ED3-FFC7-4A9A-BECC-AFEC5B221D70}">
      <dgm:prSet/>
      <dgm:spPr/>
      <dgm:t>
        <a:bodyPr/>
        <a:lstStyle/>
        <a:p>
          <a:endParaRPr lang="en-US"/>
        </a:p>
      </dgm:t>
    </dgm:pt>
    <dgm:pt modelId="{30B35126-7351-4CD1-BF88-EF9DBC73BDB9}">
      <dgm:prSet phldrT="[Text]" custT="1"/>
      <dgm:spPr/>
      <dgm:t>
        <a:bodyPr/>
        <a:lstStyle/>
        <a:p>
          <a:r>
            <a:rPr lang="en-US" sz="1600" dirty="0" smtClean="0"/>
            <a:t>Approved Re-appropriations: $102,008</a:t>
          </a:r>
          <a:endParaRPr lang="en-US" sz="1600" dirty="0"/>
        </a:p>
      </dgm:t>
    </dgm:pt>
    <dgm:pt modelId="{465FBAE7-ADE4-499A-8267-AC740D09496E}" type="parTrans" cxnId="{51C510C8-4C3E-4F82-92B5-6D51A7C0B9D5}">
      <dgm:prSet/>
      <dgm:spPr/>
      <dgm:t>
        <a:bodyPr/>
        <a:lstStyle/>
        <a:p>
          <a:endParaRPr lang="en-US"/>
        </a:p>
      </dgm:t>
    </dgm:pt>
    <dgm:pt modelId="{EBF556FD-A594-4FB0-BC8C-29027967E70A}" type="sibTrans" cxnId="{51C510C8-4C3E-4F82-92B5-6D51A7C0B9D5}">
      <dgm:prSet/>
      <dgm:spPr/>
      <dgm:t>
        <a:bodyPr/>
        <a:lstStyle/>
        <a:p>
          <a:endParaRPr lang="en-US"/>
        </a:p>
      </dgm:t>
    </dgm:pt>
    <dgm:pt modelId="{A721A41A-D888-41F9-B667-D0AA2F11A9B4}">
      <dgm:prSet phldrT="[Text]" custT="1"/>
      <dgm:spPr/>
      <dgm:t>
        <a:bodyPr/>
        <a:lstStyle/>
        <a:p>
          <a:r>
            <a:rPr lang="en-US" sz="1600" dirty="0" smtClean="0"/>
            <a:t>Carryover and Building Rental:  $215,780</a:t>
          </a:r>
          <a:endParaRPr lang="en-US" sz="1600" dirty="0"/>
        </a:p>
      </dgm:t>
    </dgm:pt>
    <dgm:pt modelId="{39EAD9C4-C627-412E-A430-AC22C9FC9B77}" type="parTrans" cxnId="{1E176083-2B8D-4AE6-86C3-BB1940F2413B}">
      <dgm:prSet/>
      <dgm:spPr/>
      <dgm:t>
        <a:bodyPr/>
        <a:lstStyle/>
        <a:p>
          <a:endParaRPr lang="en-US"/>
        </a:p>
      </dgm:t>
    </dgm:pt>
    <dgm:pt modelId="{F46F8EDB-35A0-4B2E-9133-D9A3AE3E9D3F}" type="sibTrans" cxnId="{1E176083-2B8D-4AE6-86C3-BB1940F2413B}">
      <dgm:prSet/>
      <dgm:spPr/>
      <dgm:t>
        <a:bodyPr/>
        <a:lstStyle/>
        <a:p>
          <a:endParaRPr lang="en-US"/>
        </a:p>
      </dgm:t>
    </dgm:pt>
    <dgm:pt modelId="{C4927587-394C-491B-B474-0C807F351AC9}">
      <dgm:prSet phldrT="[Text]" custT="1"/>
      <dgm:spPr/>
      <dgm:t>
        <a:bodyPr/>
        <a:lstStyle/>
        <a:p>
          <a:pPr algn="l"/>
          <a:r>
            <a:rPr lang="en-US" sz="2300" dirty="0" smtClean="0"/>
            <a:t>Anticipated Ending Fund Balance:</a:t>
          </a:r>
          <a:br>
            <a:rPr lang="en-US" sz="2300" dirty="0" smtClean="0"/>
          </a:br>
          <a:r>
            <a:rPr lang="en-US" sz="2300" dirty="0" smtClean="0"/>
            <a:t> $3,233,545</a:t>
          </a:r>
          <a:endParaRPr lang="en-US" sz="2300" dirty="0"/>
        </a:p>
      </dgm:t>
    </dgm:pt>
    <dgm:pt modelId="{629AED36-A46C-43A9-8819-FF4413D06E2D}" type="parTrans" cxnId="{57BF3D8D-4E88-4E87-9552-AFD38F487659}">
      <dgm:prSet/>
      <dgm:spPr/>
      <dgm:t>
        <a:bodyPr/>
        <a:lstStyle/>
        <a:p>
          <a:endParaRPr lang="en-US"/>
        </a:p>
      </dgm:t>
    </dgm:pt>
    <dgm:pt modelId="{2BDA8736-43D5-4D96-BD9B-7873E0ED7BD3}" type="sibTrans" cxnId="{57BF3D8D-4E88-4E87-9552-AFD38F487659}">
      <dgm:prSet/>
      <dgm:spPr/>
      <dgm:t>
        <a:bodyPr/>
        <a:lstStyle/>
        <a:p>
          <a:endParaRPr lang="en-US"/>
        </a:p>
      </dgm:t>
    </dgm:pt>
    <dgm:pt modelId="{07D81D72-B2F8-4186-84DB-F3E14AFEF373}" type="pres">
      <dgm:prSet presAssocID="{AF88995C-6107-478D-9D3F-0256423C0500}" presName="Name0" presStyleCnt="0">
        <dgm:presLayoutVars>
          <dgm:chMax val="7"/>
          <dgm:dir/>
          <dgm:animOne val="branch"/>
        </dgm:presLayoutVars>
      </dgm:prSet>
      <dgm:spPr/>
      <dgm:t>
        <a:bodyPr/>
        <a:lstStyle/>
        <a:p>
          <a:endParaRPr lang="en-US"/>
        </a:p>
      </dgm:t>
    </dgm:pt>
    <dgm:pt modelId="{0A26A923-D1C7-4D4E-B7D3-F209ABDDC770}" type="pres">
      <dgm:prSet presAssocID="{C5EED984-E8C6-4A06-B637-A00D1AA6BDF3}" presName="parTx1" presStyleLbl="node1" presStyleIdx="0" presStyleCnt="1" custScaleX="61145" custScaleY="60427"/>
      <dgm:spPr/>
      <dgm:t>
        <a:bodyPr/>
        <a:lstStyle/>
        <a:p>
          <a:endParaRPr lang="en-US"/>
        </a:p>
      </dgm:t>
    </dgm:pt>
    <dgm:pt modelId="{C280A578-E6E9-4386-A93A-897CF26A6D03}" type="pres">
      <dgm:prSet presAssocID="{C5EED984-E8C6-4A06-B637-A00D1AA6BDF3}" presName="spPre1" presStyleCnt="0"/>
      <dgm:spPr/>
    </dgm:pt>
    <dgm:pt modelId="{65DA1F98-AA7B-4DBB-B9BC-29F9CA1921FD}" type="pres">
      <dgm:prSet presAssocID="{C5EED984-E8C6-4A06-B637-A00D1AA6BDF3}" presName="chLin1" presStyleCnt="0"/>
      <dgm:spPr/>
    </dgm:pt>
    <dgm:pt modelId="{9E5BE7B9-0976-4BED-B070-377D5C4CC07E}" type="pres">
      <dgm:prSet presAssocID="{78EE22BF-3538-487B-A318-67D9C4723865}" presName="Name11" presStyleLbl="parChTrans1D1" presStyleIdx="0" presStyleCnt="8"/>
      <dgm:spPr/>
    </dgm:pt>
    <dgm:pt modelId="{6C71AC39-9B61-48D2-AA09-C498E88FFA7F}" type="pres">
      <dgm:prSet presAssocID="{25F15921-B20E-4B21-B79E-BDE9E15B7DA7}" presName="txAndLines1" presStyleCnt="0"/>
      <dgm:spPr/>
    </dgm:pt>
    <dgm:pt modelId="{AE4DC743-0585-43EB-BBB5-6C2D7B9506B2}" type="pres">
      <dgm:prSet presAssocID="{25F15921-B20E-4B21-B79E-BDE9E15B7DA7}" presName="anchor1" presStyleCnt="0"/>
      <dgm:spPr/>
    </dgm:pt>
    <dgm:pt modelId="{B99670BD-41FB-4B6A-BD63-C53405AD4068}" type="pres">
      <dgm:prSet presAssocID="{25F15921-B20E-4B21-B79E-BDE9E15B7DA7}" presName="backup1" presStyleCnt="0"/>
      <dgm:spPr/>
    </dgm:pt>
    <dgm:pt modelId="{ACFFD5BD-0D44-43B4-A358-067F26356E75}" type="pres">
      <dgm:prSet presAssocID="{25F15921-B20E-4B21-B79E-BDE9E15B7DA7}" presName="preLine1" presStyleLbl="parChTrans1D1" presStyleIdx="1" presStyleCnt="8"/>
      <dgm:spPr/>
    </dgm:pt>
    <dgm:pt modelId="{221C870E-215B-48D5-BFFF-2940E2B464A4}" type="pres">
      <dgm:prSet presAssocID="{25F15921-B20E-4B21-B79E-BDE9E15B7DA7}" presName="desTx1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6D4E67-9DA6-41FA-B90E-046AB211DCC0}" type="pres">
      <dgm:prSet presAssocID="{FFF92A68-EBD9-42F5-9C77-B98B006C5D0E}" presName="Name11" presStyleLbl="parChTrans1D1" presStyleIdx="2" presStyleCnt="8"/>
      <dgm:spPr/>
    </dgm:pt>
    <dgm:pt modelId="{4C9FAE44-81F8-4838-820D-E54EF1D9D0EB}" type="pres">
      <dgm:prSet presAssocID="{C17F74EB-C7E3-44E3-A2E6-634386258D5A}" presName="txAndLines1" presStyleCnt="0"/>
      <dgm:spPr/>
    </dgm:pt>
    <dgm:pt modelId="{651B4B35-4A72-4ABD-A9D6-BD1CF2B7673A}" type="pres">
      <dgm:prSet presAssocID="{C17F74EB-C7E3-44E3-A2E6-634386258D5A}" presName="anchor1" presStyleCnt="0"/>
      <dgm:spPr/>
    </dgm:pt>
    <dgm:pt modelId="{1D55A873-6228-4B17-9C8F-33FA9F47502E}" type="pres">
      <dgm:prSet presAssocID="{C17F74EB-C7E3-44E3-A2E6-634386258D5A}" presName="backup1" presStyleCnt="0"/>
      <dgm:spPr/>
    </dgm:pt>
    <dgm:pt modelId="{AC99DBB8-AA48-4DC6-95C8-5726CBF6A17E}" type="pres">
      <dgm:prSet presAssocID="{C17F74EB-C7E3-44E3-A2E6-634386258D5A}" presName="preLine1" presStyleLbl="parChTrans1D1" presStyleIdx="3" presStyleCnt="8"/>
      <dgm:spPr/>
    </dgm:pt>
    <dgm:pt modelId="{2109644F-3323-4161-80CC-759D6A31734D}" type="pres">
      <dgm:prSet presAssocID="{C17F74EB-C7E3-44E3-A2E6-634386258D5A}" presName="desTx1" presStyleLbl="revTx" presStyleIdx="0" presStyleCnt="0" custScaleX="98185" custScaleY="128380" custLinFactNeighborX="-6222" custLinFactNeighborY="-258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E219C2-7069-4877-8275-D37BC876EE44}" type="pres">
      <dgm:prSet presAssocID="{0F5971CD-1C4A-4111-BC13-402AB0F98B95}" presName="Name11" presStyleLbl="parChTrans1D1" presStyleIdx="4" presStyleCnt="8"/>
      <dgm:spPr/>
    </dgm:pt>
    <dgm:pt modelId="{CAD914FE-E63C-47C2-B520-CA77513F5624}" type="pres">
      <dgm:prSet presAssocID="{BB7C8478-2145-4FC9-B96A-D8BF3117D0EC}" presName="txAndLines1" presStyleCnt="0"/>
      <dgm:spPr/>
    </dgm:pt>
    <dgm:pt modelId="{3EFDC2D9-B722-4DD8-9052-29CB2A8B5A95}" type="pres">
      <dgm:prSet presAssocID="{BB7C8478-2145-4FC9-B96A-D8BF3117D0EC}" presName="anchor1" presStyleCnt="0"/>
      <dgm:spPr/>
    </dgm:pt>
    <dgm:pt modelId="{1B892164-FC71-4E4F-B636-C035B9B2441B}" type="pres">
      <dgm:prSet presAssocID="{BB7C8478-2145-4FC9-B96A-D8BF3117D0EC}" presName="backup1" presStyleCnt="0"/>
      <dgm:spPr/>
    </dgm:pt>
    <dgm:pt modelId="{969B3B43-8E18-4321-800E-1FAD74D6E9D5}" type="pres">
      <dgm:prSet presAssocID="{BB7C8478-2145-4FC9-B96A-D8BF3117D0EC}" presName="preLine1" presStyleLbl="parChTrans1D1" presStyleIdx="5" presStyleCnt="8"/>
      <dgm:spPr/>
    </dgm:pt>
    <dgm:pt modelId="{CE40F3A0-D3AC-4C02-B195-48D5E6DCAAE3}" type="pres">
      <dgm:prSet presAssocID="{BB7C8478-2145-4FC9-B96A-D8BF3117D0EC}" presName="desTx1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2B2E7D-E83F-458B-BF03-25E3BAA5847C}" type="pres">
      <dgm:prSet presAssocID="{629AED36-A46C-43A9-8819-FF4413D06E2D}" presName="Name11" presStyleLbl="parChTrans1D1" presStyleIdx="6" presStyleCnt="8"/>
      <dgm:spPr/>
    </dgm:pt>
    <dgm:pt modelId="{5A6602CB-2F03-4FEE-9420-800ACBFDA7B6}" type="pres">
      <dgm:prSet presAssocID="{C4927587-394C-491B-B474-0C807F351AC9}" presName="txAndLines1" presStyleCnt="0"/>
      <dgm:spPr/>
    </dgm:pt>
    <dgm:pt modelId="{EF56B238-92C3-41FB-B302-1D60D32A6327}" type="pres">
      <dgm:prSet presAssocID="{C4927587-394C-491B-B474-0C807F351AC9}" presName="anchor1" presStyleCnt="0"/>
      <dgm:spPr/>
    </dgm:pt>
    <dgm:pt modelId="{23923630-FFD1-49C6-82F0-6449A9CE141C}" type="pres">
      <dgm:prSet presAssocID="{C4927587-394C-491B-B474-0C807F351AC9}" presName="backup1" presStyleCnt="0"/>
      <dgm:spPr/>
    </dgm:pt>
    <dgm:pt modelId="{10F34053-4FF3-484A-87A0-A1B90CCCBEC7}" type="pres">
      <dgm:prSet presAssocID="{C4927587-394C-491B-B474-0C807F351AC9}" presName="preLine1" presStyleLbl="parChTrans1D1" presStyleIdx="7" presStyleCnt="8"/>
      <dgm:spPr/>
    </dgm:pt>
    <dgm:pt modelId="{25C73D31-0FE4-4A42-8F7E-1AE67EB0F0F5}" type="pres">
      <dgm:prSet presAssocID="{C4927587-394C-491B-B474-0C807F351AC9}" presName="desTx1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BF3D8D-4E88-4E87-9552-AFD38F487659}" srcId="{C5EED984-E8C6-4A06-B637-A00D1AA6BDF3}" destId="{C4927587-394C-491B-B474-0C807F351AC9}" srcOrd="3" destOrd="0" parTransId="{629AED36-A46C-43A9-8819-FF4413D06E2D}" sibTransId="{2BDA8736-43D5-4D96-BD9B-7873E0ED7BD3}"/>
    <dgm:cxn modelId="{B19CABEC-0C70-4A6B-BBF0-3DA61B7EB8E8}" type="presOf" srcId="{C17F74EB-C7E3-44E3-A2E6-634386258D5A}" destId="{2109644F-3323-4161-80CC-759D6A31734D}" srcOrd="0" destOrd="0" presId="urn:microsoft.com/office/officeart/2009/3/layout/SubStepProcess"/>
    <dgm:cxn modelId="{1E176083-2B8D-4AE6-86C3-BB1940F2413B}" srcId="{C17F74EB-C7E3-44E3-A2E6-634386258D5A}" destId="{A721A41A-D888-41F9-B667-D0AA2F11A9B4}" srcOrd="2" destOrd="0" parTransId="{39EAD9C4-C627-412E-A430-AC22C9FC9B77}" sibTransId="{F46F8EDB-35A0-4B2E-9133-D9A3AE3E9D3F}"/>
    <dgm:cxn modelId="{9E28A469-578F-4913-A8B2-DC824E251DA5}" type="presOf" srcId="{C4927587-394C-491B-B474-0C807F351AC9}" destId="{25C73D31-0FE4-4A42-8F7E-1AE67EB0F0F5}" srcOrd="0" destOrd="0" presId="urn:microsoft.com/office/officeart/2009/3/layout/SubStepProcess"/>
    <dgm:cxn modelId="{F66303D1-17DF-4AE8-B469-B5CF7FC5DE94}" srcId="{AF88995C-6107-478D-9D3F-0256423C0500}" destId="{C5EED984-E8C6-4A06-B637-A00D1AA6BDF3}" srcOrd="0" destOrd="0" parTransId="{7CA3D957-C1BD-46BD-9BA6-3672CEF3420E}" sibTransId="{F80A8D97-B89B-4BAD-9880-08DA3B95A7F4}"/>
    <dgm:cxn modelId="{51C510C8-4C3E-4F82-92B5-6D51A7C0B9D5}" srcId="{C17F74EB-C7E3-44E3-A2E6-634386258D5A}" destId="{30B35126-7351-4CD1-BF88-EF9DBC73BDB9}" srcOrd="1" destOrd="0" parTransId="{465FBAE7-ADE4-499A-8267-AC740D09496E}" sibTransId="{EBF556FD-A594-4FB0-BC8C-29027967E70A}"/>
    <dgm:cxn modelId="{332BED4B-2FF0-477D-A84C-1C14112FD34D}" srcId="{C5EED984-E8C6-4A06-B637-A00D1AA6BDF3}" destId="{25F15921-B20E-4B21-B79E-BDE9E15B7DA7}" srcOrd="0" destOrd="0" parTransId="{78EE22BF-3538-487B-A318-67D9C4723865}" sibTransId="{E07A4E09-DB24-4E23-91FF-FF9AAEC536F8}"/>
    <dgm:cxn modelId="{AD2D8ED3-FFC7-4A9A-BECC-AFEC5B221D70}" srcId="{C17F74EB-C7E3-44E3-A2E6-634386258D5A}" destId="{E9C48C52-2901-4223-9528-34D0C475FDE3}" srcOrd="0" destOrd="0" parTransId="{F9DB0DA8-4ADA-4E13-B6C9-3192B82A430D}" sibTransId="{73805832-F2A5-44BB-93EE-40196EC86FE6}"/>
    <dgm:cxn modelId="{37B62209-0C6E-4D3E-8F6D-65E6DC7E6CD2}" type="presOf" srcId="{25F15921-B20E-4B21-B79E-BDE9E15B7DA7}" destId="{221C870E-215B-48D5-BFFF-2940E2B464A4}" srcOrd="0" destOrd="0" presId="urn:microsoft.com/office/officeart/2009/3/layout/SubStepProcess"/>
    <dgm:cxn modelId="{5D9FC9E2-0C2E-429D-A206-78C4E95A7A10}" type="presOf" srcId="{30B35126-7351-4CD1-BF88-EF9DBC73BDB9}" destId="{2109644F-3323-4161-80CC-759D6A31734D}" srcOrd="0" destOrd="2" presId="urn:microsoft.com/office/officeart/2009/3/layout/SubStepProcess"/>
    <dgm:cxn modelId="{8DCF670B-74D7-4CB1-A098-5504418C5403}" type="presOf" srcId="{AF88995C-6107-478D-9D3F-0256423C0500}" destId="{07D81D72-B2F8-4186-84DB-F3E14AFEF373}" srcOrd="0" destOrd="0" presId="urn:microsoft.com/office/officeart/2009/3/layout/SubStepProcess"/>
    <dgm:cxn modelId="{1E38F9BF-8A22-4136-9A3B-2037D93ACCDC}" type="presOf" srcId="{E9C48C52-2901-4223-9528-34D0C475FDE3}" destId="{2109644F-3323-4161-80CC-759D6A31734D}" srcOrd="0" destOrd="1" presId="urn:microsoft.com/office/officeart/2009/3/layout/SubStepProcess"/>
    <dgm:cxn modelId="{6D796D9D-73F5-413A-8A58-A4356C25386A}" type="presOf" srcId="{A721A41A-D888-41F9-B667-D0AA2F11A9B4}" destId="{2109644F-3323-4161-80CC-759D6A31734D}" srcOrd="0" destOrd="3" presId="urn:microsoft.com/office/officeart/2009/3/layout/SubStepProcess"/>
    <dgm:cxn modelId="{78935431-F4D6-4202-A308-18C6295AA1C6}" srcId="{C5EED984-E8C6-4A06-B637-A00D1AA6BDF3}" destId="{C17F74EB-C7E3-44E3-A2E6-634386258D5A}" srcOrd="1" destOrd="0" parTransId="{FFF92A68-EBD9-42F5-9C77-B98B006C5D0E}" sibTransId="{10756E27-59A9-4075-8316-726E7E821957}"/>
    <dgm:cxn modelId="{B85B5234-B4E7-46A2-8FDE-96EE55471707}" srcId="{C5EED984-E8C6-4A06-B637-A00D1AA6BDF3}" destId="{BB7C8478-2145-4FC9-B96A-D8BF3117D0EC}" srcOrd="2" destOrd="0" parTransId="{0F5971CD-1C4A-4111-BC13-402AB0F98B95}" sibTransId="{7266C996-863F-4018-8769-EE52575E3120}"/>
    <dgm:cxn modelId="{4D9294E4-3B55-4217-B058-A959363069E3}" type="presOf" srcId="{C5EED984-E8C6-4A06-B637-A00D1AA6BDF3}" destId="{0A26A923-D1C7-4D4E-B7D3-F209ABDDC770}" srcOrd="0" destOrd="0" presId="urn:microsoft.com/office/officeart/2009/3/layout/SubStepProcess"/>
    <dgm:cxn modelId="{6B18CCDA-C2E0-4AF3-A526-9D036496370C}" type="presOf" srcId="{BB7C8478-2145-4FC9-B96A-D8BF3117D0EC}" destId="{CE40F3A0-D3AC-4C02-B195-48D5E6DCAAE3}" srcOrd="0" destOrd="0" presId="urn:microsoft.com/office/officeart/2009/3/layout/SubStepProcess"/>
    <dgm:cxn modelId="{58BB32CB-E1A2-447D-952D-F04039C7DC96}" type="presParOf" srcId="{07D81D72-B2F8-4186-84DB-F3E14AFEF373}" destId="{0A26A923-D1C7-4D4E-B7D3-F209ABDDC770}" srcOrd="0" destOrd="0" presId="urn:microsoft.com/office/officeart/2009/3/layout/SubStepProcess"/>
    <dgm:cxn modelId="{A35B9B6C-ABFE-46AA-9629-B9D57A19F752}" type="presParOf" srcId="{07D81D72-B2F8-4186-84DB-F3E14AFEF373}" destId="{C280A578-E6E9-4386-A93A-897CF26A6D03}" srcOrd="1" destOrd="0" presId="urn:microsoft.com/office/officeart/2009/3/layout/SubStepProcess"/>
    <dgm:cxn modelId="{F03B01B4-F82E-4047-ABA1-EBD68180697C}" type="presParOf" srcId="{07D81D72-B2F8-4186-84DB-F3E14AFEF373}" destId="{65DA1F98-AA7B-4DBB-B9BC-29F9CA1921FD}" srcOrd="2" destOrd="0" presId="urn:microsoft.com/office/officeart/2009/3/layout/SubStepProcess"/>
    <dgm:cxn modelId="{5638E59D-D4F7-43BA-9DA7-52F0769EBD38}" type="presParOf" srcId="{65DA1F98-AA7B-4DBB-B9BC-29F9CA1921FD}" destId="{9E5BE7B9-0976-4BED-B070-377D5C4CC07E}" srcOrd="0" destOrd="0" presId="urn:microsoft.com/office/officeart/2009/3/layout/SubStepProcess"/>
    <dgm:cxn modelId="{FAE44B87-2BE6-4CE1-8CA7-DBD1F9C27AFA}" type="presParOf" srcId="{65DA1F98-AA7B-4DBB-B9BC-29F9CA1921FD}" destId="{6C71AC39-9B61-48D2-AA09-C498E88FFA7F}" srcOrd="1" destOrd="0" presId="urn:microsoft.com/office/officeart/2009/3/layout/SubStepProcess"/>
    <dgm:cxn modelId="{586D26CB-E84A-4315-B4A3-BEDDA44CB489}" type="presParOf" srcId="{6C71AC39-9B61-48D2-AA09-C498E88FFA7F}" destId="{AE4DC743-0585-43EB-BBB5-6C2D7B9506B2}" srcOrd="0" destOrd="0" presId="urn:microsoft.com/office/officeart/2009/3/layout/SubStepProcess"/>
    <dgm:cxn modelId="{2185BCD7-06E3-44CA-9B82-DD80DAB7FC97}" type="presParOf" srcId="{6C71AC39-9B61-48D2-AA09-C498E88FFA7F}" destId="{B99670BD-41FB-4B6A-BD63-C53405AD4068}" srcOrd="1" destOrd="0" presId="urn:microsoft.com/office/officeart/2009/3/layout/SubStepProcess"/>
    <dgm:cxn modelId="{D03CED57-0C0D-4041-B391-33743EF89F9C}" type="presParOf" srcId="{6C71AC39-9B61-48D2-AA09-C498E88FFA7F}" destId="{ACFFD5BD-0D44-43B4-A358-067F26356E75}" srcOrd="2" destOrd="0" presId="urn:microsoft.com/office/officeart/2009/3/layout/SubStepProcess"/>
    <dgm:cxn modelId="{4A45C5BD-4635-4025-B3E9-E63C9E0C538F}" type="presParOf" srcId="{6C71AC39-9B61-48D2-AA09-C498E88FFA7F}" destId="{221C870E-215B-48D5-BFFF-2940E2B464A4}" srcOrd="3" destOrd="0" presId="urn:microsoft.com/office/officeart/2009/3/layout/SubStepProcess"/>
    <dgm:cxn modelId="{0C286347-9195-452D-9032-1B78B0EB1C77}" type="presParOf" srcId="{65DA1F98-AA7B-4DBB-B9BC-29F9CA1921FD}" destId="{7C6D4E67-9DA6-41FA-B90E-046AB211DCC0}" srcOrd="2" destOrd="0" presId="urn:microsoft.com/office/officeart/2009/3/layout/SubStepProcess"/>
    <dgm:cxn modelId="{36DC4080-70BE-4B6C-84A0-D2364100362C}" type="presParOf" srcId="{65DA1F98-AA7B-4DBB-B9BC-29F9CA1921FD}" destId="{4C9FAE44-81F8-4838-820D-E54EF1D9D0EB}" srcOrd="3" destOrd="0" presId="urn:microsoft.com/office/officeart/2009/3/layout/SubStepProcess"/>
    <dgm:cxn modelId="{7DCE5B2D-A133-4716-85BA-21C1F4A94467}" type="presParOf" srcId="{4C9FAE44-81F8-4838-820D-E54EF1D9D0EB}" destId="{651B4B35-4A72-4ABD-A9D6-BD1CF2B7673A}" srcOrd="0" destOrd="0" presId="urn:microsoft.com/office/officeart/2009/3/layout/SubStepProcess"/>
    <dgm:cxn modelId="{5D94912A-2257-454B-BC75-5E91E93A349F}" type="presParOf" srcId="{4C9FAE44-81F8-4838-820D-E54EF1D9D0EB}" destId="{1D55A873-6228-4B17-9C8F-33FA9F47502E}" srcOrd="1" destOrd="0" presId="urn:microsoft.com/office/officeart/2009/3/layout/SubStepProcess"/>
    <dgm:cxn modelId="{5D5348A6-97C7-4B47-86D1-B9047B850112}" type="presParOf" srcId="{4C9FAE44-81F8-4838-820D-E54EF1D9D0EB}" destId="{AC99DBB8-AA48-4DC6-95C8-5726CBF6A17E}" srcOrd="2" destOrd="0" presId="urn:microsoft.com/office/officeart/2009/3/layout/SubStepProcess"/>
    <dgm:cxn modelId="{70EB6A47-48CA-41BF-A809-D3D9B1469A99}" type="presParOf" srcId="{4C9FAE44-81F8-4838-820D-E54EF1D9D0EB}" destId="{2109644F-3323-4161-80CC-759D6A31734D}" srcOrd="3" destOrd="0" presId="urn:microsoft.com/office/officeart/2009/3/layout/SubStepProcess"/>
    <dgm:cxn modelId="{C194D0CD-C112-44F9-BC82-42D9654C4A16}" type="presParOf" srcId="{65DA1F98-AA7B-4DBB-B9BC-29F9CA1921FD}" destId="{8DE219C2-7069-4877-8275-D37BC876EE44}" srcOrd="4" destOrd="0" presId="urn:microsoft.com/office/officeart/2009/3/layout/SubStepProcess"/>
    <dgm:cxn modelId="{75B61E01-C9DD-4947-A4A8-75213BED997E}" type="presParOf" srcId="{65DA1F98-AA7B-4DBB-B9BC-29F9CA1921FD}" destId="{CAD914FE-E63C-47C2-B520-CA77513F5624}" srcOrd="5" destOrd="0" presId="urn:microsoft.com/office/officeart/2009/3/layout/SubStepProcess"/>
    <dgm:cxn modelId="{88BD77F0-3EBF-4810-AF0E-1FDB23B577BD}" type="presParOf" srcId="{CAD914FE-E63C-47C2-B520-CA77513F5624}" destId="{3EFDC2D9-B722-4DD8-9052-29CB2A8B5A95}" srcOrd="0" destOrd="0" presId="urn:microsoft.com/office/officeart/2009/3/layout/SubStepProcess"/>
    <dgm:cxn modelId="{5E784B61-2148-4B9B-B728-C8E16B769686}" type="presParOf" srcId="{CAD914FE-E63C-47C2-B520-CA77513F5624}" destId="{1B892164-FC71-4E4F-B636-C035B9B2441B}" srcOrd="1" destOrd="0" presId="urn:microsoft.com/office/officeart/2009/3/layout/SubStepProcess"/>
    <dgm:cxn modelId="{6422721A-237F-4988-B440-B2FD559203B4}" type="presParOf" srcId="{CAD914FE-E63C-47C2-B520-CA77513F5624}" destId="{969B3B43-8E18-4321-800E-1FAD74D6E9D5}" srcOrd="2" destOrd="0" presId="urn:microsoft.com/office/officeart/2009/3/layout/SubStepProcess"/>
    <dgm:cxn modelId="{631123C3-C6C1-4414-B967-6161A3729C12}" type="presParOf" srcId="{CAD914FE-E63C-47C2-B520-CA77513F5624}" destId="{CE40F3A0-D3AC-4C02-B195-48D5E6DCAAE3}" srcOrd="3" destOrd="0" presId="urn:microsoft.com/office/officeart/2009/3/layout/SubStepProcess"/>
    <dgm:cxn modelId="{7B6B5939-F9D3-4AB2-AAED-CE52D3C836AC}" type="presParOf" srcId="{65DA1F98-AA7B-4DBB-B9BC-29F9CA1921FD}" destId="{EF2B2E7D-E83F-458B-BF03-25E3BAA5847C}" srcOrd="6" destOrd="0" presId="urn:microsoft.com/office/officeart/2009/3/layout/SubStepProcess"/>
    <dgm:cxn modelId="{A21ED9D5-236C-49B6-AD9C-2757ED76042B}" type="presParOf" srcId="{65DA1F98-AA7B-4DBB-B9BC-29F9CA1921FD}" destId="{5A6602CB-2F03-4FEE-9420-800ACBFDA7B6}" srcOrd="7" destOrd="0" presId="urn:microsoft.com/office/officeart/2009/3/layout/SubStepProcess"/>
    <dgm:cxn modelId="{1938C694-33C5-4ED4-9049-E4345AFAC965}" type="presParOf" srcId="{5A6602CB-2F03-4FEE-9420-800ACBFDA7B6}" destId="{EF56B238-92C3-41FB-B302-1D60D32A6327}" srcOrd="0" destOrd="0" presId="urn:microsoft.com/office/officeart/2009/3/layout/SubStepProcess"/>
    <dgm:cxn modelId="{0DCA2ED1-0257-4A28-BA73-CA503B8621C5}" type="presParOf" srcId="{5A6602CB-2F03-4FEE-9420-800ACBFDA7B6}" destId="{23923630-FFD1-49C6-82F0-6449A9CE141C}" srcOrd="1" destOrd="0" presId="urn:microsoft.com/office/officeart/2009/3/layout/SubStepProcess"/>
    <dgm:cxn modelId="{B28FF918-8E49-42A1-9E49-82661A729A4C}" type="presParOf" srcId="{5A6602CB-2F03-4FEE-9420-800ACBFDA7B6}" destId="{10F34053-4FF3-484A-87A0-A1B90CCCBEC7}" srcOrd="2" destOrd="0" presId="urn:microsoft.com/office/officeart/2009/3/layout/SubStepProcess"/>
    <dgm:cxn modelId="{E1412322-D7A3-40D4-A2BE-A491DB031202}" type="presParOf" srcId="{5A6602CB-2F03-4FEE-9420-800ACBFDA7B6}" destId="{25C73D31-0FE4-4A42-8F7E-1AE67EB0F0F5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6A923-D1C7-4D4E-B7D3-F209ABDDC770}">
      <dsp:nvSpPr>
        <dsp:cNvPr id="0" name=""/>
        <dsp:cNvSpPr/>
      </dsp:nvSpPr>
      <dsp:spPr>
        <a:xfrm>
          <a:off x="4657" y="1165532"/>
          <a:ext cx="3388577" cy="33077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Recommended Adoption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$</a:t>
          </a:r>
          <a:r>
            <a:rPr lang="en-US" sz="3000" kern="1200" dirty="0" smtClean="0"/>
            <a:t>165,037,090</a:t>
          </a:r>
          <a:endParaRPr lang="en-US" sz="3000" kern="1200" dirty="0"/>
        </a:p>
      </dsp:txBody>
      <dsp:txXfrm>
        <a:off x="500903" y="1649939"/>
        <a:ext cx="2396085" cy="2338921"/>
      </dsp:txXfrm>
    </dsp:sp>
    <dsp:sp modelId="{9E5BE7B9-0976-4BED-B070-377D5C4CC07E}">
      <dsp:nvSpPr>
        <dsp:cNvPr id="0" name=""/>
        <dsp:cNvSpPr/>
      </dsp:nvSpPr>
      <dsp:spPr>
        <a:xfrm rot="19041445">
          <a:off x="3331177" y="2184439"/>
          <a:ext cx="150308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0308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FFD5BD-0D44-43B4-A358-067F26356E75}">
      <dsp:nvSpPr>
        <dsp:cNvPr id="0" name=""/>
        <dsp:cNvSpPr/>
      </dsp:nvSpPr>
      <dsp:spPr>
        <a:xfrm>
          <a:off x="4635551" y="1675326"/>
          <a:ext cx="53781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1C870E-215B-48D5-BFFF-2940E2B464A4}">
      <dsp:nvSpPr>
        <dsp:cNvPr id="0" name=""/>
        <dsp:cNvSpPr/>
      </dsp:nvSpPr>
      <dsp:spPr>
        <a:xfrm>
          <a:off x="5173363" y="531252"/>
          <a:ext cx="3813578" cy="228814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School Fund Expenses:</a:t>
          </a:r>
          <a:endParaRPr lang="en-US" sz="3600" kern="1200" dirty="0" smtClean="0"/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$144,491,184 </a:t>
          </a:r>
          <a:endParaRPr lang="en-US" sz="3600" kern="1200" dirty="0"/>
        </a:p>
      </dsp:txBody>
      <dsp:txXfrm>
        <a:off x="5173363" y="531252"/>
        <a:ext cx="3813578" cy="2288147"/>
      </dsp:txXfrm>
    </dsp:sp>
    <dsp:sp modelId="{7C6D4E67-9DA6-41FA-B90E-046AB211DCC0}">
      <dsp:nvSpPr>
        <dsp:cNvPr id="0" name=""/>
        <dsp:cNvSpPr/>
      </dsp:nvSpPr>
      <dsp:spPr>
        <a:xfrm rot="2558555">
          <a:off x="3331177" y="3454360"/>
          <a:ext cx="150308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0308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99DBB8-AA48-4DC6-95C8-5726CBF6A17E}">
      <dsp:nvSpPr>
        <dsp:cNvPr id="0" name=""/>
        <dsp:cNvSpPr/>
      </dsp:nvSpPr>
      <dsp:spPr>
        <a:xfrm>
          <a:off x="4635551" y="3963473"/>
          <a:ext cx="53781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09644F-3323-4161-80CC-759D6A31734D}">
      <dsp:nvSpPr>
        <dsp:cNvPr id="0" name=""/>
        <dsp:cNvSpPr/>
      </dsp:nvSpPr>
      <dsp:spPr>
        <a:xfrm>
          <a:off x="5173363" y="2819400"/>
          <a:ext cx="3813578" cy="228814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SSF Expenses</a:t>
          </a:r>
          <a:r>
            <a:rPr lang="en-US" sz="3200" kern="1200" dirty="0" smtClean="0"/>
            <a:t>: 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$20,545,906</a:t>
          </a:r>
          <a:endParaRPr lang="en-US" sz="3200" kern="1200" dirty="0"/>
        </a:p>
      </dsp:txBody>
      <dsp:txXfrm>
        <a:off x="5173363" y="2819400"/>
        <a:ext cx="3813578" cy="22881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6A923-D1C7-4D4E-B7D3-F209ABDDC770}">
      <dsp:nvSpPr>
        <dsp:cNvPr id="0" name=""/>
        <dsp:cNvSpPr/>
      </dsp:nvSpPr>
      <dsp:spPr>
        <a:xfrm>
          <a:off x="3460" y="1333717"/>
          <a:ext cx="3006671" cy="29713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Fund Balance</a:t>
          </a:r>
          <a:endParaRPr lang="en-US" sz="5200" kern="1200" dirty="0"/>
        </a:p>
      </dsp:txBody>
      <dsp:txXfrm>
        <a:off x="443777" y="1768863"/>
        <a:ext cx="2126037" cy="2101073"/>
      </dsp:txXfrm>
    </dsp:sp>
    <dsp:sp modelId="{9E5BE7B9-0976-4BED-B070-377D5C4CC07E}">
      <dsp:nvSpPr>
        <dsp:cNvPr id="0" name=""/>
        <dsp:cNvSpPr/>
      </dsp:nvSpPr>
      <dsp:spPr>
        <a:xfrm rot="18094053">
          <a:off x="2618414" y="1620138"/>
          <a:ext cx="22571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5714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FFD5BD-0D44-43B4-A358-067F26356E75}">
      <dsp:nvSpPr>
        <dsp:cNvPr id="0" name=""/>
        <dsp:cNvSpPr/>
      </dsp:nvSpPr>
      <dsp:spPr>
        <a:xfrm>
          <a:off x="4337797" y="658568"/>
          <a:ext cx="574761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1C870E-215B-48D5-BFFF-2940E2B464A4}">
      <dsp:nvSpPr>
        <dsp:cNvPr id="0" name=""/>
        <dsp:cNvSpPr/>
      </dsp:nvSpPr>
      <dsp:spPr>
        <a:xfrm>
          <a:off x="4912559" y="289"/>
          <a:ext cx="4075580" cy="131655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Beginning 10/11: $8,178,367</a:t>
          </a:r>
          <a:endParaRPr lang="en-US" sz="2000" kern="1200" dirty="0"/>
        </a:p>
      </dsp:txBody>
      <dsp:txXfrm>
        <a:off x="4912559" y="289"/>
        <a:ext cx="4075580" cy="1316558"/>
      </dsp:txXfrm>
    </dsp:sp>
    <dsp:sp modelId="{7C6D4E67-9DA6-41FA-B90E-046AB211DCC0}">
      <dsp:nvSpPr>
        <dsp:cNvPr id="0" name=""/>
        <dsp:cNvSpPr/>
      </dsp:nvSpPr>
      <dsp:spPr>
        <a:xfrm rot="19394294">
          <a:off x="3009510" y="2265319"/>
          <a:ext cx="14846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8461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99DBB8-AA48-4DC6-95C8-5726CBF6A17E}">
      <dsp:nvSpPr>
        <dsp:cNvPr id="0" name=""/>
        <dsp:cNvSpPr/>
      </dsp:nvSpPr>
      <dsp:spPr>
        <a:xfrm>
          <a:off x="4346502" y="1821057"/>
          <a:ext cx="563778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09644F-3323-4161-80CC-759D6A31734D}">
      <dsp:nvSpPr>
        <dsp:cNvPr id="0" name=""/>
        <dsp:cNvSpPr/>
      </dsp:nvSpPr>
      <dsp:spPr>
        <a:xfrm>
          <a:off x="4910280" y="976784"/>
          <a:ext cx="3997700" cy="168854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Anticipated Use 10/11: </a:t>
          </a:r>
          <a:br>
            <a:rPr lang="en-US" sz="2400" kern="1200" dirty="0" smtClean="0"/>
          </a:br>
          <a:r>
            <a:rPr lang="en-US" sz="2400" kern="1200" dirty="0" smtClean="0"/>
            <a:t>$2,117,788 </a:t>
          </a:r>
          <a:endParaRPr lang="en-US" sz="24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Appropriation: $1,800,000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Approved Re-appropriations: $102,008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Carryover and Building Rental:  $215,780</a:t>
          </a:r>
          <a:endParaRPr lang="en-US" sz="1600" kern="1200" dirty="0"/>
        </a:p>
      </dsp:txBody>
      <dsp:txXfrm>
        <a:off x="4910280" y="976784"/>
        <a:ext cx="3997700" cy="1688546"/>
      </dsp:txXfrm>
    </dsp:sp>
    <dsp:sp modelId="{8DE219C2-7069-4877-8275-D37BC876EE44}">
      <dsp:nvSpPr>
        <dsp:cNvPr id="0" name=""/>
        <dsp:cNvSpPr/>
      </dsp:nvSpPr>
      <dsp:spPr>
        <a:xfrm rot="1947156">
          <a:off x="3046836" y="3287971"/>
          <a:ext cx="140029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029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9B3B43-8E18-4321-800E-1FAD74D6E9D5}">
      <dsp:nvSpPr>
        <dsp:cNvPr id="0" name=""/>
        <dsp:cNvSpPr/>
      </dsp:nvSpPr>
      <dsp:spPr>
        <a:xfrm>
          <a:off x="4337797" y="3663673"/>
          <a:ext cx="574761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40F3A0-D3AC-4C02-B195-48D5E6DCAAE3}">
      <dsp:nvSpPr>
        <dsp:cNvPr id="0" name=""/>
        <dsp:cNvSpPr/>
      </dsp:nvSpPr>
      <dsp:spPr>
        <a:xfrm>
          <a:off x="4912559" y="3005394"/>
          <a:ext cx="4075580" cy="131655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11/12 Budgeted:  $2,827,034</a:t>
          </a:r>
          <a:endParaRPr lang="en-US" sz="2400" kern="1200" dirty="0"/>
        </a:p>
      </dsp:txBody>
      <dsp:txXfrm>
        <a:off x="4912559" y="3005394"/>
        <a:ext cx="4075580" cy="1316558"/>
      </dsp:txXfrm>
    </dsp:sp>
    <dsp:sp modelId="{EF2B2E7D-E83F-458B-BF03-25E3BAA5847C}">
      <dsp:nvSpPr>
        <dsp:cNvPr id="0" name=""/>
        <dsp:cNvSpPr/>
      </dsp:nvSpPr>
      <dsp:spPr>
        <a:xfrm rot="3505947">
          <a:off x="2618414" y="4018661"/>
          <a:ext cx="22571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5714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F34053-4FF3-484A-87A0-A1B90CCCBEC7}">
      <dsp:nvSpPr>
        <dsp:cNvPr id="0" name=""/>
        <dsp:cNvSpPr/>
      </dsp:nvSpPr>
      <dsp:spPr>
        <a:xfrm>
          <a:off x="4337797" y="4980231"/>
          <a:ext cx="574761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C73D31-0FE4-4A42-8F7E-1AE67EB0F0F5}">
      <dsp:nvSpPr>
        <dsp:cNvPr id="0" name=""/>
        <dsp:cNvSpPr/>
      </dsp:nvSpPr>
      <dsp:spPr>
        <a:xfrm>
          <a:off x="4912559" y="4321952"/>
          <a:ext cx="4075580" cy="131655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Anticipated Ending Fund Balance:</a:t>
          </a:r>
          <a:br>
            <a:rPr lang="en-US" sz="2300" kern="1200" dirty="0" smtClean="0"/>
          </a:br>
          <a:r>
            <a:rPr lang="en-US" sz="2300" kern="1200" dirty="0" smtClean="0"/>
            <a:t> $3,233,545</a:t>
          </a:r>
          <a:endParaRPr lang="en-US" sz="2300" kern="1200" dirty="0"/>
        </a:p>
      </dsp:txBody>
      <dsp:txXfrm>
        <a:off x="4912559" y="4321952"/>
        <a:ext cx="4075580" cy="1316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0079F-76AA-4B73-A8F6-CDCE96696A04}" type="datetimeFigureOut">
              <a:rPr lang="en-US" smtClean="0"/>
              <a:t>4/20/2011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850"/>
            <a:ext cx="5486400" cy="4156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525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2DECC-A2C0-4F12-9D7F-278D77D578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03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2DECC-A2C0-4F12-9D7F-278D77D5789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94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A089-6E7A-45ED-95FB-254F2B4AAE45}" type="datetimeFigureOut">
              <a:rPr lang="en-US" smtClean="0"/>
              <a:t>4/20/2011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59390-0DB3-4107-9D53-7C2585FFB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326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A089-6E7A-45ED-95FB-254F2B4AAE45}" type="datetimeFigureOut">
              <a:rPr lang="en-US" smtClean="0"/>
              <a:t>4/20/2011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59390-0DB3-4107-9D53-7C2585FFB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797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A089-6E7A-45ED-95FB-254F2B4AAE45}" type="datetimeFigureOut">
              <a:rPr lang="en-US" smtClean="0"/>
              <a:t>4/20/2011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59390-0DB3-4107-9D53-7C2585FFB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07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A089-6E7A-45ED-95FB-254F2B4AAE45}" type="datetimeFigureOut">
              <a:rPr lang="en-US" smtClean="0"/>
              <a:t>4/20/2011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59390-0DB3-4107-9D53-7C2585FFB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50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A089-6E7A-45ED-95FB-254F2B4AAE45}" type="datetimeFigureOut">
              <a:rPr lang="en-US" smtClean="0"/>
              <a:t>4/20/2011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59390-0DB3-4107-9D53-7C2585FFB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9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A089-6E7A-45ED-95FB-254F2B4AAE45}" type="datetimeFigureOut">
              <a:rPr lang="en-US" smtClean="0"/>
              <a:t>4/20/2011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59390-0DB3-4107-9D53-7C2585FFB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831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A089-6E7A-45ED-95FB-254F2B4AAE45}" type="datetimeFigureOut">
              <a:rPr lang="en-US" smtClean="0"/>
              <a:t>4/20/2011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59390-0DB3-4107-9D53-7C2585FFB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32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A089-6E7A-45ED-95FB-254F2B4AAE45}" type="datetimeFigureOut">
              <a:rPr lang="en-US" smtClean="0"/>
              <a:t>4/20/2011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59390-0DB3-4107-9D53-7C2585FFB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560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A089-6E7A-45ED-95FB-254F2B4AAE45}" type="datetimeFigureOut">
              <a:rPr lang="en-US" smtClean="0"/>
              <a:t>4/20/2011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59390-0DB3-4107-9D53-7C2585FFB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18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A089-6E7A-45ED-95FB-254F2B4AAE45}" type="datetimeFigureOut">
              <a:rPr lang="en-US" smtClean="0"/>
              <a:t>4/20/2011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59390-0DB3-4107-9D53-7C2585FFB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140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A089-6E7A-45ED-95FB-254F2B4AAE45}" type="datetimeFigureOut">
              <a:rPr lang="en-US" smtClean="0"/>
              <a:t>4/20/2011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59390-0DB3-4107-9D53-7C2585FFB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854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0A089-6E7A-45ED-95FB-254F2B4AAE45}" type="datetimeFigureOut">
              <a:rPr lang="en-US" smtClean="0"/>
              <a:t>4/20/2011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59390-0DB3-4107-9D53-7C2585FFB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89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11397435"/>
              </p:ext>
            </p:extLst>
          </p:nvPr>
        </p:nvGraphicFramePr>
        <p:xfrm>
          <a:off x="76200" y="381000"/>
          <a:ext cx="89916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730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00920987"/>
              </p:ext>
            </p:extLst>
          </p:nvPr>
        </p:nvGraphicFramePr>
        <p:xfrm>
          <a:off x="76200" y="381000"/>
          <a:ext cx="89916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013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53</Words>
  <Application>Microsoft Office PowerPoint</Application>
  <PresentationFormat>On-screen Show (4:3)</PresentationFormat>
  <Paragraphs>15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23</cp:revision>
  <cp:lastPrinted>2011-04-14T17:58:55Z</cp:lastPrinted>
  <dcterms:created xsi:type="dcterms:W3CDTF">2011-04-14T16:44:56Z</dcterms:created>
  <dcterms:modified xsi:type="dcterms:W3CDTF">2011-04-20T18:10:18Z</dcterms:modified>
</cp:coreProperties>
</file>